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3" r:id="rId9"/>
    <p:sldId id="264" r:id="rId10"/>
    <p:sldId id="269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261" autoAdjust="0"/>
  </p:normalViewPr>
  <p:slideViewPr>
    <p:cSldViewPr snapToGrid="0" snapToObjects="1">
      <p:cViewPr varScale="1">
        <p:scale>
          <a:sx n="92" d="100"/>
          <a:sy n="92" d="100"/>
        </p:scale>
        <p:origin x="-10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116B5-57BF-544D-B362-FAA1AAB056A5}" type="datetimeFigureOut">
              <a:rPr lang="en-US" smtClean="0"/>
              <a:t>6/4/14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028C0-1562-6847-A579-BBDC90786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06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28C0-1562-6847-A579-BBDC907861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01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all of you know each other?</a:t>
            </a:r>
          </a:p>
          <a:p>
            <a:r>
              <a:rPr lang="en-US" dirty="0" smtClean="0"/>
              <a:t>How many want to stay in this area?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28C0-1562-6847-A579-BBDC907861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00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www.quintcareers.com</a:t>
            </a:r>
            <a:r>
              <a:rPr lang="en-US" dirty="0" smtClean="0"/>
              <a:t>/</a:t>
            </a:r>
            <a:r>
              <a:rPr lang="en-US" dirty="0" err="1" smtClean="0"/>
              <a:t>getting_jobs.html</a:t>
            </a:r>
            <a:endParaRPr lang="en-US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blog.jobfully.com</a:t>
            </a:r>
            <a:r>
              <a:rPr lang="en-US" dirty="0" smtClean="0"/>
              <a:t>/2010/07/the-math-behind-the-networking-claim/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www.forbes.com</a:t>
            </a:r>
            <a:r>
              <a:rPr lang="en-US" dirty="0" smtClean="0"/>
              <a:t>/sites/</a:t>
            </a:r>
            <a:r>
              <a:rPr lang="en-US" dirty="0" err="1" smtClean="0"/>
              <a:t>susanadams</a:t>
            </a:r>
            <a:r>
              <a:rPr lang="en-US" dirty="0" smtClean="0"/>
              <a:t>/2011/06/07/networking-is-still-the-best-way-to-find-a-job-survey-says/ (This is not the BLS data so commonly referenced, but from</a:t>
            </a:r>
            <a:r>
              <a:rPr lang="en-US" baseline="0" dirty="0" smtClean="0"/>
              <a:t> a different source)</a:t>
            </a:r>
          </a:p>
          <a:p>
            <a:endParaRPr lang="en-US" baseline="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28C0-1562-6847-A579-BBDC907861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07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Other thoughts:</a:t>
            </a:r>
          </a:p>
          <a:p>
            <a:r>
              <a:rPr lang="en-US" dirty="0" smtClean="0"/>
              <a:t>Ask</a:t>
            </a:r>
            <a:r>
              <a:rPr lang="en-US" baseline="0" dirty="0" smtClean="0"/>
              <a:t> each person you interview for suggestions of others to interview</a:t>
            </a:r>
          </a:p>
          <a:p>
            <a:r>
              <a:rPr lang="en-US" baseline="0" dirty="0" smtClean="0"/>
              <a:t>Stick to the agreed-upon time limit.</a:t>
            </a:r>
          </a:p>
          <a:p>
            <a:r>
              <a:rPr lang="en-US" baseline="0" dirty="0" smtClean="0"/>
              <a:t>Take information with a grain of salt. Don’t settle for one or two interviews.</a:t>
            </a:r>
          </a:p>
          <a:p>
            <a:r>
              <a:rPr lang="en-US" baseline="0" dirty="0" smtClean="0"/>
              <a:t>Allow your interview subject to go off script. Let them talk.</a:t>
            </a:r>
          </a:p>
          <a:p>
            <a:r>
              <a:rPr lang="en-US" baseline="0" dirty="0" smtClean="0"/>
              <a:t>Don</a:t>
            </a:r>
            <a:r>
              <a:rPr lang="fr-FR" baseline="0" dirty="0" smtClean="0"/>
              <a:t>’</a:t>
            </a:r>
            <a:r>
              <a:rPr lang="en-US" baseline="0" dirty="0" smtClean="0"/>
              <a:t>t ignore your personal feelings or vibes.</a:t>
            </a:r>
          </a:p>
          <a:p>
            <a:r>
              <a:rPr lang="en-US" baseline="0" dirty="0" smtClean="0"/>
              <a:t>Ask the interview subject if they have any advice or insight into the best way to qualify for a position.</a:t>
            </a:r>
          </a:p>
          <a:p>
            <a:r>
              <a:rPr lang="en-US" baseline="0" dirty="0" smtClean="0"/>
              <a:t>Ask the interview subject if they have any colleagues in the industry to whom they would be willing to refer you.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028C0-1562-6847-A579-BBDC907861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6/4/14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eenaghang@lanecc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db4.com" TargetMode="External"/><Relationship Id="rId4" Type="http://schemas.openxmlformats.org/officeDocument/2006/relationships/hyperlink" Target="http://www.ldb4.com/programming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echrepublic.com/blog/10things/10-highly-valued-soft-skills-for-it-pros/3353?tag=nl.e101&amp;s_cid=e101&amp;ttag=e10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 297P </a:t>
            </a:r>
            <a:br>
              <a:rPr lang="en-US" dirty="0" smtClean="0"/>
            </a:br>
            <a:r>
              <a:rPr lang="en-US" dirty="0" smtClean="0"/>
              <a:t>Guest Presentation:</a:t>
            </a:r>
            <a:br>
              <a:rPr lang="en-US" dirty="0" smtClean="0"/>
            </a:br>
            <a:r>
              <a:rPr lang="en-US" dirty="0" smtClean="0"/>
              <a:t>Co-op / Job 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Gerry Meenaghan</a:t>
            </a:r>
          </a:p>
          <a:p>
            <a:r>
              <a:rPr lang="en-US" dirty="0" smtClean="0"/>
              <a:t>Co-op Coordinator, Computer Information Technology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300112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sumeAttributes_Info101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4759" r="-74759"/>
          <a:stretch>
            <a:fillRect/>
          </a:stretch>
        </p:blipFill>
        <p:spPr>
          <a:xfrm>
            <a:off x="-2135560" y="399530"/>
            <a:ext cx="13352390" cy="6126163"/>
          </a:xfrm>
        </p:spPr>
      </p:pic>
    </p:spTree>
    <p:extLst>
      <p:ext uri="{BB962C8B-B14F-4D97-AF65-F5344CB8AC3E}">
        <p14:creationId xmlns:p14="http://schemas.microsoft.com/office/powerpoint/2010/main" val="289124287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0130603132041455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08532" y="472760"/>
            <a:ext cx="6857996" cy="591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54404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Co-op Rundown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Open entry, open exit – start anytime</a:t>
            </a:r>
          </a:p>
          <a:p>
            <a:r>
              <a:rPr lang="en-US" dirty="0" smtClean="0"/>
              <a:t>3+ credits, 36 work hours per credit, 108 hours min.</a:t>
            </a:r>
          </a:p>
          <a:p>
            <a:r>
              <a:rPr lang="en-US" dirty="0" smtClean="0"/>
              <a:t>10+ hours per week, 3+ hours per shift, ~11 week min.</a:t>
            </a:r>
          </a:p>
          <a:p>
            <a:r>
              <a:rPr lang="en-US" dirty="0" smtClean="0"/>
              <a:t>Supervised, graded course with academic assignments.</a:t>
            </a:r>
          </a:p>
          <a:p>
            <a:r>
              <a:rPr lang="en-US" dirty="0" smtClean="0"/>
              <a:t>Content of work aligns with academic curriculum and the world of work.</a:t>
            </a:r>
          </a:p>
          <a:p>
            <a:r>
              <a:rPr lang="en-US" dirty="0" smtClean="0"/>
              <a:t>Develop your own or respond to co-op postings.</a:t>
            </a:r>
          </a:p>
          <a:p>
            <a:r>
              <a:rPr lang="en-US" dirty="0" smtClean="0"/>
              <a:t>Receive approval from Co-op Coordinator.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46625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 Comments? Feedback?</a:t>
            </a:r>
          </a:p>
          <a:p>
            <a:r>
              <a:rPr lang="en-US" dirty="0" smtClean="0"/>
              <a:t>Contact Info:</a:t>
            </a:r>
          </a:p>
          <a:p>
            <a:pPr lvl="1"/>
            <a:r>
              <a:rPr lang="en-US" dirty="0" smtClean="0"/>
              <a:t>Gerry Meenaghan</a:t>
            </a:r>
          </a:p>
          <a:p>
            <a:pPr lvl="1"/>
            <a:r>
              <a:rPr lang="en-US" dirty="0" smtClean="0">
                <a:hlinkClick r:id="rId2"/>
              </a:rPr>
              <a:t>meenaghang@lanecc.edu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541-463-5883</a:t>
            </a:r>
          </a:p>
          <a:p>
            <a:pPr lvl="1"/>
            <a:r>
              <a:rPr lang="en-US" dirty="0" smtClean="0"/>
              <a:t>Building 19, Room 231A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466857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 Success Starts Here…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Where does it end for you?</a:t>
            </a:r>
          </a:p>
          <a:p>
            <a:r>
              <a:rPr lang="en-US" dirty="0" smtClean="0"/>
              <a:t>What’s your definition of student success?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036835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 minute, how many local businesses / companies can you list that would hire someone with your skill set?</a:t>
            </a:r>
          </a:p>
          <a:p>
            <a:r>
              <a:rPr lang="en-US" dirty="0" smtClean="0"/>
              <a:t>What would happen if we combined our lists? </a:t>
            </a:r>
          </a:p>
          <a:p>
            <a:r>
              <a:rPr lang="en-US" dirty="0" smtClean="0"/>
              <a:t>Networking is talking to people.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625960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ypicalEmployerHiring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609" y="-607451"/>
            <a:ext cx="6916239" cy="690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173208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Informational Interviews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best ways to gain knowledge about an area of work is to talk to people doing that work.</a:t>
            </a:r>
          </a:p>
          <a:p>
            <a:r>
              <a:rPr lang="en-US" dirty="0" smtClean="0"/>
              <a:t>Targeted informational interviewing: gain info. about specific employers, not for a job (necessarily), but for information. The focus is on the person who may have the power to hire you.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9583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Informational Interviews: How?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Find a company of interest.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Get a name</a:t>
            </a:r>
            <a:r>
              <a:rPr lang="en-US" dirty="0"/>
              <a:t>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Make contact.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Prepare.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Record.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Evaluate.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Follow up.</a:t>
            </a:r>
          </a:p>
        </p:txBody>
      </p:sp>
    </p:spTree>
    <p:extLst>
      <p:ext uri="{BB962C8B-B14F-4D97-AF65-F5344CB8AC3E}">
        <p14:creationId xmlns:p14="http://schemas.microsoft.com/office/powerpoint/2010/main" val="1588048957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Search Resources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www.siliconshire.org</a:t>
            </a:r>
          </a:p>
          <a:p>
            <a:r>
              <a:rPr lang="en-US" dirty="0" smtClean="0"/>
              <a:t>Oregon Labor Market Information System (OLMIS)</a:t>
            </a:r>
          </a:p>
          <a:p>
            <a:r>
              <a:rPr lang="en-US" dirty="0" smtClean="0"/>
              <a:t>Craigslist</a:t>
            </a:r>
          </a:p>
          <a:p>
            <a:r>
              <a:rPr lang="en-US" dirty="0" smtClean="0"/>
              <a:t>Eugene Area Chamber of Commerce / Springfield Chamber of Commerce</a:t>
            </a:r>
            <a:endParaRPr lang="en-US" dirty="0" smtClean="0"/>
          </a:p>
          <a:p>
            <a:r>
              <a:rPr lang="en-US" dirty="0" err="1" smtClean="0"/>
              <a:t>USAJobs.gov</a:t>
            </a:r>
            <a:endParaRPr lang="en-US" dirty="0" smtClean="0"/>
          </a:p>
          <a:p>
            <a:r>
              <a:rPr lang="en-US" dirty="0" smtClean="0"/>
              <a:t>Register Guard IT </a:t>
            </a:r>
            <a:r>
              <a:rPr lang="en-US" dirty="0"/>
              <a:t>Jobs / </a:t>
            </a:r>
            <a:r>
              <a:rPr lang="en-US" dirty="0" err="1" smtClean="0"/>
              <a:t>EugeneJobs.net</a:t>
            </a:r>
            <a:endParaRPr lang="en-US" dirty="0" smtClean="0"/>
          </a:p>
          <a:p>
            <a:r>
              <a:rPr lang="en-US" dirty="0" err="1" smtClean="0"/>
              <a:t>OregonLiveJobs.com</a:t>
            </a:r>
            <a:endParaRPr lang="en-US" dirty="0" smtClean="0"/>
          </a:p>
          <a:p>
            <a:r>
              <a:rPr lang="en-US" dirty="0" err="1" smtClean="0"/>
              <a:t>Dice.com</a:t>
            </a:r>
            <a:r>
              <a:rPr lang="en-US" dirty="0" smtClean="0"/>
              <a:t> / </a:t>
            </a:r>
            <a:r>
              <a:rPr lang="en-US" dirty="0" err="1" smtClean="0"/>
              <a:t>GitHub</a:t>
            </a:r>
            <a:r>
              <a:rPr lang="en-US" dirty="0" smtClean="0"/>
              <a:t> / </a:t>
            </a:r>
            <a:r>
              <a:rPr lang="en-US" dirty="0" err="1" smtClean="0"/>
              <a:t>TechCrunch</a:t>
            </a:r>
            <a:r>
              <a:rPr lang="en-US" dirty="0" smtClean="0"/>
              <a:t> / </a:t>
            </a:r>
            <a:r>
              <a:rPr lang="en-US" dirty="0" err="1" smtClean="0"/>
              <a:t>ITJobPro</a:t>
            </a:r>
            <a:r>
              <a:rPr lang="en-US" dirty="0" smtClean="0"/>
              <a:t> / </a:t>
            </a:r>
            <a:r>
              <a:rPr lang="en-US" dirty="0" err="1" smtClean="0"/>
              <a:t>StackOverflow</a:t>
            </a:r>
            <a:endParaRPr lang="en-US" dirty="0" smtClean="0"/>
          </a:p>
          <a:p>
            <a:r>
              <a:rPr lang="en-US" dirty="0" err="1" smtClean="0"/>
              <a:t>Indeed.com</a:t>
            </a:r>
            <a:r>
              <a:rPr lang="en-US" dirty="0" smtClean="0"/>
              <a:t> / </a:t>
            </a:r>
            <a:r>
              <a:rPr lang="en-US" dirty="0" err="1" smtClean="0"/>
              <a:t>SimplyHired.com</a:t>
            </a:r>
            <a:r>
              <a:rPr lang="en-US" dirty="0" smtClean="0"/>
              <a:t> / </a:t>
            </a:r>
            <a:r>
              <a:rPr lang="en-US" dirty="0" err="1" smtClean="0"/>
              <a:t>CareerBuilder.com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15239849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“Who you know”</a:t>
            </a:r>
            <a:br>
              <a:rPr lang="en-US" dirty="0"/>
            </a:br>
            <a:r>
              <a:rPr lang="en-US" dirty="0"/>
              <a:t>&amp; “Who knows you”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Get a business card with (at least) your name, professional focus, e-mail address, and phone number</a:t>
            </a:r>
          </a:p>
          <a:p>
            <a:r>
              <a:rPr lang="en-US" dirty="0" smtClean="0"/>
              <a:t>LinkedIn</a:t>
            </a:r>
          </a:p>
          <a:p>
            <a:pPr lvl="1"/>
            <a:r>
              <a:rPr lang="en-US" dirty="0" smtClean="0"/>
              <a:t>LinkedIn Groups, Discussions, Jobs</a:t>
            </a:r>
          </a:p>
          <a:p>
            <a:r>
              <a:rPr lang="en-US" dirty="0" smtClean="0"/>
              <a:t>Twitter</a:t>
            </a:r>
          </a:p>
          <a:p>
            <a:pPr lvl="1"/>
            <a:r>
              <a:rPr lang="en-US" dirty="0" smtClean="0"/>
              <a:t>Tweet chats (#</a:t>
            </a:r>
            <a:r>
              <a:rPr lang="en-US" dirty="0" err="1" smtClean="0"/>
              <a:t>newwebfrontier</a:t>
            </a:r>
            <a:r>
              <a:rPr lang="en-US" dirty="0" smtClean="0"/>
              <a:t> , #</a:t>
            </a:r>
            <a:r>
              <a:rPr lang="en-US" dirty="0" err="1" smtClean="0"/>
              <a:t>allstartups</a:t>
            </a:r>
            <a:r>
              <a:rPr lang="en-US" dirty="0"/>
              <a:t> </a:t>
            </a:r>
            <a:r>
              <a:rPr lang="en-US" dirty="0" smtClean="0"/>
              <a:t>#</a:t>
            </a:r>
            <a:r>
              <a:rPr lang="en-US" dirty="0" err="1" smtClean="0"/>
              <a:t>winchat</a:t>
            </a:r>
            <a:r>
              <a:rPr lang="en-US" dirty="0" smtClean="0"/>
              <a:t>)</a:t>
            </a:r>
          </a:p>
          <a:p>
            <a:r>
              <a:rPr lang="en-US" dirty="0" smtClean="0"/>
              <a:t>Facebook</a:t>
            </a:r>
          </a:p>
          <a:p>
            <a:r>
              <a:rPr lang="en-US" dirty="0" err="1" smtClean="0"/>
              <a:t>About.Me</a:t>
            </a:r>
            <a:endParaRPr lang="en-US" dirty="0" smtClean="0"/>
          </a:p>
          <a:p>
            <a:pPr lvl="1"/>
            <a:r>
              <a:rPr lang="en-US" dirty="0" smtClean="0"/>
              <a:t>Virtual business card</a:t>
            </a:r>
          </a:p>
          <a:p>
            <a:pPr lvl="2"/>
            <a:r>
              <a:rPr lang="en-US" dirty="0" smtClean="0"/>
              <a:t>Insert in e-mail signature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04197363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Resumes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trike="sngStrike" dirty="0" smtClean="0"/>
              <a:t>Objectives out </a:t>
            </a:r>
            <a:r>
              <a:rPr lang="en-US" dirty="0" smtClean="0"/>
              <a:t>/ Skills summary in</a:t>
            </a:r>
          </a:p>
          <a:p>
            <a:r>
              <a:rPr lang="en-US" dirty="0" smtClean="0"/>
              <a:t>Combine technical </a:t>
            </a:r>
            <a:r>
              <a:rPr lang="en-US" b="1" u="sng" dirty="0" smtClean="0"/>
              <a:t>and</a:t>
            </a:r>
            <a:r>
              <a:rPr lang="en-US" dirty="0" smtClean="0"/>
              <a:t> soft skills</a:t>
            </a:r>
          </a:p>
          <a:p>
            <a:pPr lvl="1"/>
            <a:r>
              <a:rPr lang="en-US" dirty="0">
                <a:hlinkClick r:id="rId2"/>
              </a:rPr>
              <a:t>http://www.techrepublic.com/blog/10things/10-highly-valued-soft-skills-for-it-pros/3353?tag=nl.e101&amp;s_cid=e101&amp;ttag=</a:t>
            </a:r>
            <a:r>
              <a:rPr lang="en-US" dirty="0" smtClean="0">
                <a:hlinkClick r:id="rId2"/>
              </a:rPr>
              <a:t>e101</a:t>
            </a:r>
            <a:endParaRPr lang="en-US" dirty="0" smtClean="0"/>
          </a:p>
          <a:p>
            <a:r>
              <a:rPr lang="en-US" dirty="0" smtClean="0"/>
              <a:t>Online resumes and portfolios</a:t>
            </a:r>
          </a:p>
          <a:p>
            <a:pPr lvl="1"/>
            <a:r>
              <a:rPr lang="en-US" dirty="0">
                <a:hlinkClick r:id="rId3"/>
              </a:rPr>
              <a:t>http://www.ldb4.</a:t>
            </a:r>
            <a:r>
              <a:rPr lang="en-US" dirty="0" smtClean="0">
                <a:hlinkClick r:id="rId3"/>
              </a:rPr>
              <a:t>com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http://www.ldb4.com/programming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…samples of code</a:t>
            </a:r>
          </a:p>
          <a:p>
            <a:pPr lvl="1"/>
            <a:r>
              <a:rPr lang="en-US" dirty="0" smtClean="0"/>
              <a:t>As with any online content, make sure that it is polished and professional!</a:t>
            </a:r>
          </a:p>
        </p:txBody>
      </p:sp>
    </p:spTree>
    <p:extLst>
      <p:ext uri="{BB962C8B-B14F-4D97-AF65-F5344CB8AC3E}">
        <p14:creationId xmlns:p14="http://schemas.microsoft.com/office/powerpoint/2010/main" val="1426266389"/>
      </p:ext>
    </p:extLst>
  </p:cSld>
  <p:clrMapOvr>
    <a:masterClrMapping/>
  </p:clrMapOvr>
  <p:transition xmlns:p14="http://schemas.microsoft.com/office/powerpoint/2010/main" spd="slow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471</TotalTime>
  <Words>672</Words>
  <Application>Microsoft Macintosh PowerPoint</Application>
  <PresentationFormat>On-screen Show (4:3)</PresentationFormat>
  <Paragraphs>84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Breeze</vt:lpstr>
      <vt:lpstr>CS 297P  Guest Presentation: Co-op / Job Search</vt:lpstr>
      <vt:lpstr>Student Success Starts Here…</vt:lpstr>
      <vt:lpstr>Networking</vt:lpstr>
      <vt:lpstr>PowerPoint Presentation</vt:lpstr>
      <vt:lpstr>Informational Interviews</vt:lpstr>
      <vt:lpstr>Informational Interviews: How?</vt:lpstr>
      <vt:lpstr>Job Search Resources</vt:lpstr>
      <vt:lpstr>“Who you know” &amp; “Who knows you”</vt:lpstr>
      <vt:lpstr>Resumes</vt:lpstr>
      <vt:lpstr>PowerPoint Presentation</vt:lpstr>
      <vt:lpstr>PowerPoint Presentation</vt:lpstr>
      <vt:lpstr>Co-op Rundown</vt:lpstr>
      <vt:lpstr>Thank You!</vt:lpstr>
    </vt:vector>
  </TitlesOfParts>
  <Company>Lane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297P Guest Presentation: Co-op / Job Search Strategies</dc:title>
  <dc:creator>Gerald Meenaghan</dc:creator>
  <cp:lastModifiedBy>Gerald Meenaghan</cp:lastModifiedBy>
  <cp:revision>32</cp:revision>
  <dcterms:created xsi:type="dcterms:W3CDTF">2013-06-03T15:10:19Z</dcterms:created>
  <dcterms:modified xsi:type="dcterms:W3CDTF">2014-06-05T05:43:32Z</dcterms:modified>
</cp:coreProperties>
</file>