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4A648D-E51D-49A2-A808-AD0525595901}" type="datetimeFigureOut">
              <a:rPr lang="en-US" smtClean="0"/>
              <a:pPr/>
              <a:t>7/25/2011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54672D-6A71-4E30-A536-7C02AE0AB4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Compound sentences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Compound sentences combine independent clauses.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Definition:</a:t>
            </a:r>
          </a:p>
          <a:p>
            <a:pPr>
              <a:buNone/>
            </a:pPr>
            <a:r>
              <a:rPr lang="en-US" dirty="0" smtClean="0"/>
              <a:t>Compound sentences are comprised of two independent clauses. Each independent clause could stand alone as a complete sentence because it contains a subject and a verb and is a complete thought.</a:t>
            </a:r>
          </a:p>
          <a:p>
            <a:pPr>
              <a:buNone/>
            </a:pPr>
            <a:r>
              <a:rPr lang="en-US" b="1" dirty="0" smtClean="0"/>
              <a:t>Example:</a:t>
            </a:r>
          </a:p>
          <a:p>
            <a:pPr>
              <a:buNone/>
            </a:pPr>
            <a:r>
              <a:rPr lang="en-US" dirty="0" smtClean="0"/>
              <a:t>European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</a:t>
            </a:r>
            <a:r>
              <a:rPr lang="en-US" u="dbl" dirty="0" smtClean="0"/>
              <a:t>ed</a:t>
            </a:r>
            <a:r>
              <a:rPr lang="en-US" dirty="0" smtClean="0"/>
              <a:t> at Ellis Island, and Asian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arrived</a:t>
            </a:r>
            <a:r>
              <a:rPr lang="en-US" dirty="0" smtClean="0"/>
              <a:t> at Angel Island.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</a:t>
            </a:r>
            <a:r>
              <a:rPr lang="en-US" dirty="0" smtClean="0"/>
              <a:t>three types of compound sentences or three ways to connect independent clauses to form compound sentences:</a:t>
            </a:r>
          </a:p>
          <a:p>
            <a:r>
              <a:rPr lang="en-US" dirty="0" smtClean="0"/>
              <a:t>Coordinating conjunctions</a:t>
            </a:r>
          </a:p>
          <a:p>
            <a:r>
              <a:rPr lang="en-US" dirty="0" smtClean="0"/>
              <a:t>Semicolons</a:t>
            </a:r>
          </a:p>
          <a:p>
            <a:r>
              <a:rPr lang="en-US" dirty="0" smtClean="0"/>
              <a:t>Conjunctive adverbs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1: </a:t>
            </a:r>
            <a:r>
              <a:rPr lang="en-US" dirty="0" smtClean="0"/>
              <a:t>C</a:t>
            </a:r>
            <a:r>
              <a:rPr lang="en-US" dirty="0" smtClean="0"/>
              <a:t>oordinating </a:t>
            </a:r>
            <a:r>
              <a:rPr lang="en-US" dirty="0" smtClean="0"/>
              <a:t>C</a:t>
            </a:r>
            <a:r>
              <a:rPr lang="en-US" dirty="0" smtClean="0"/>
              <a:t>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Coordinate conjunctions (aka FAN BOYS):</a:t>
            </a:r>
          </a:p>
          <a:p>
            <a:r>
              <a:rPr lang="en-US" dirty="0" smtClean="0"/>
              <a:t>for</a:t>
            </a:r>
          </a:p>
          <a:p>
            <a:r>
              <a:rPr lang="en-US" dirty="0" smtClean="0"/>
              <a:t>a</a:t>
            </a:r>
            <a:r>
              <a:rPr lang="en-US" dirty="0" smtClean="0"/>
              <a:t>nd</a:t>
            </a:r>
          </a:p>
          <a:p>
            <a:r>
              <a:rPr lang="en-US" dirty="0" smtClean="0"/>
              <a:t>n</a:t>
            </a:r>
            <a:r>
              <a:rPr lang="en-US" dirty="0" smtClean="0"/>
              <a:t>or</a:t>
            </a:r>
          </a:p>
          <a:p>
            <a:r>
              <a:rPr lang="en-US" dirty="0" smtClean="0"/>
              <a:t>b</a:t>
            </a:r>
            <a:r>
              <a:rPr lang="en-US" dirty="0" smtClean="0"/>
              <a:t>ut</a:t>
            </a:r>
          </a:p>
          <a:p>
            <a:r>
              <a:rPr lang="en-US" dirty="0" smtClean="0"/>
              <a:t>o</a:t>
            </a:r>
            <a:r>
              <a:rPr lang="en-US" dirty="0" smtClean="0"/>
              <a:t>r</a:t>
            </a:r>
          </a:p>
          <a:p>
            <a:r>
              <a:rPr lang="en-US" dirty="0" smtClean="0"/>
              <a:t>y</a:t>
            </a:r>
            <a:r>
              <a:rPr lang="en-US" dirty="0" smtClean="0"/>
              <a:t>et</a:t>
            </a:r>
          </a:p>
          <a:p>
            <a:r>
              <a:rPr lang="en-US" dirty="0" smtClean="0"/>
              <a:t> </a:t>
            </a:r>
            <a:r>
              <a:rPr lang="en-US" dirty="0" smtClean="0"/>
              <a:t>so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58000" y="4419600"/>
            <a:ext cx="762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53200" y="35052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 with Coordinating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800" b="1" dirty="0" smtClean="0"/>
              <a:t>Pattern:</a:t>
            </a:r>
          </a:p>
          <a:p>
            <a:pPr lvl="1">
              <a:buNone/>
            </a:pPr>
            <a:r>
              <a:rPr lang="en-US" dirty="0" smtClean="0"/>
              <a:t>S V , and S V.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2800" b="1" dirty="0" smtClean="0"/>
              <a:t>Example:</a:t>
            </a:r>
          </a:p>
          <a:p>
            <a:pPr lvl="1">
              <a:buNone/>
            </a:pPr>
            <a:r>
              <a:rPr lang="en-US" dirty="0" smtClean="0"/>
              <a:t>European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arrived</a:t>
            </a:r>
            <a:r>
              <a:rPr lang="en-US" dirty="0" smtClean="0"/>
              <a:t> at Ellis Island, and Asian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arrived</a:t>
            </a:r>
            <a:r>
              <a:rPr lang="en-US" dirty="0" smtClean="0"/>
              <a:t> at Angel Island.</a:t>
            </a:r>
          </a:p>
          <a:p>
            <a:pPr lvl="1">
              <a:buNone/>
            </a:pPr>
            <a:r>
              <a:rPr lang="en-US" dirty="0" smtClean="0"/>
              <a:t>Asian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did</a:t>
            </a:r>
            <a:r>
              <a:rPr lang="en-US" dirty="0" smtClean="0"/>
              <a:t> not </a:t>
            </a:r>
            <a:r>
              <a:rPr lang="en-US" u="dbl" dirty="0" smtClean="0"/>
              <a:t>arrive</a:t>
            </a:r>
            <a:r>
              <a:rPr lang="en-US" dirty="0" smtClean="0"/>
              <a:t> at Ellis Island, nor </a:t>
            </a:r>
            <a:r>
              <a:rPr lang="en-US" u="dbl" dirty="0" smtClean="0"/>
              <a:t>did</a:t>
            </a:r>
            <a:r>
              <a:rPr lang="en-US" dirty="0" smtClean="0"/>
              <a:t> Latin American </a:t>
            </a:r>
            <a:r>
              <a:rPr lang="en-US" u="sng" dirty="0" smtClean="0"/>
              <a:t>immigrants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 with 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Pattern:</a:t>
            </a:r>
          </a:p>
          <a:p>
            <a:pPr>
              <a:buNone/>
            </a:pPr>
            <a:r>
              <a:rPr lang="en-US" sz="2800" dirty="0" smtClean="0"/>
              <a:t>S V ; S V.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Example: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800" dirty="0" smtClean="0"/>
              <a:t>European </a:t>
            </a:r>
            <a:r>
              <a:rPr lang="en-US" sz="2800" u="sng" dirty="0" smtClean="0"/>
              <a:t>immigrants</a:t>
            </a:r>
            <a:r>
              <a:rPr lang="en-US" sz="2800" dirty="0" smtClean="0"/>
              <a:t> </a:t>
            </a:r>
            <a:r>
              <a:rPr lang="en-US" sz="2800" u="dbl" dirty="0" smtClean="0"/>
              <a:t>arrived</a:t>
            </a:r>
            <a:r>
              <a:rPr lang="en-US" sz="2800" dirty="0" smtClean="0"/>
              <a:t> at Ellis </a:t>
            </a:r>
            <a:r>
              <a:rPr lang="en-US" sz="2800" dirty="0" smtClean="0"/>
              <a:t>Island</a:t>
            </a:r>
            <a:r>
              <a:rPr lang="en-US" sz="2800" dirty="0" smtClean="0"/>
              <a:t>;</a:t>
            </a:r>
            <a:r>
              <a:rPr lang="en-US" sz="2800" dirty="0" smtClean="0"/>
              <a:t> </a:t>
            </a:r>
            <a:r>
              <a:rPr lang="en-US" sz="2800" dirty="0" smtClean="0"/>
              <a:t>Asian </a:t>
            </a:r>
            <a:r>
              <a:rPr lang="en-US" sz="2800" u="sng" dirty="0" smtClean="0"/>
              <a:t>immigrants</a:t>
            </a:r>
            <a:r>
              <a:rPr lang="en-US" sz="2800" dirty="0" smtClean="0"/>
              <a:t> </a:t>
            </a:r>
            <a:r>
              <a:rPr lang="en-US" sz="2800" u="dbl" dirty="0" smtClean="0"/>
              <a:t>arrived</a:t>
            </a:r>
            <a:r>
              <a:rPr lang="en-US" sz="2800" dirty="0" smtClean="0"/>
              <a:t> at Angel Island.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362200" y="548640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53200" y="3733800"/>
            <a:ext cx="1828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Compound Sentences with Conjunctive Adverbs or Transitional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Pattern: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 V ; conjunctive adverb, S V.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Example: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	European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arrived</a:t>
            </a:r>
            <a:r>
              <a:rPr lang="en-US" dirty="0" smtClean="0"/>
              <a:t> at Ellis </a:t>
            </a:r>
            <a:r>
              <a:rPr lang="en-US" dirty="0" smtClean="0"/>
              <a:t>Island; in contrast, </a:t>
            </a:r>
            <a:r>
              <a:rPr lang="en-US" dirty="0" smtClean="0"/>
              <a:t>Asian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arrived</a:t>
            </a:r>
            <a:r>
              <a:rPr lang="en-US" dirty="0" smtClean="0"/>
              <a:t> at Angel Island</a:t>
            </a:r>
            <a:r>
              <a:rPr lang="en-US" dirty="0" smtClean="0"/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	In the past Latin American </a:t>
            </a:r>
            <a:r>
              <a:rPr lang="en-US" u="sng" dirty="0" smtClean="0"/>
              <a:t>immigrants</a:t>
            </a:r>
            <a:r>
              <a:rPr lang="en-US" dirty="0" smtClean="0"/>
              <a:t> </a:t>
            </a:r>
            <a:r>
              <a:rPr lang="en-US" u="dbl" dirty="0" smtClean="0"/>
              <a:t>faced</a:t>
            </a:r>
            <a:r>
              <a:rPr lang="en-US" dirty="0" smtClean="0"/>
              <a:t> </a:t>
            </a:r>
            <a:r>
              <a:rPr lang="en-US" dirty="0" smtClean="0"/>
              <a:t>many challenges; in addition,  </a:t>
            </a:r>
            <a:r>
              <a:rPr lang="en-US" u="sng" dirty="0" smtClean="0"/>
              <a:t>they</a:t>
            </a:r>
            <a:r>
              <a:rPr lang="en-US" dirty="0" smtClean="0"/>
              <a:t> </a:t>
            </a:r>
            <a:r>
              <a:rPr lang="en-US" u="dbl" dirty="0" smtClean="0"/>
              <a:t>face</a:t>
            </a:r>
            <a:r>
              <a:rPr lang="en-US" dirty="0" smtClean="0"/>
              <a:t> challenges today.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Sentences: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Compound sentences are important in writing.</a:t>
            </a:r>
          </a:p>
          <a:p>
            <a:r>
              <a:rPr lang="en-US" dirty="0" smtClean="0"/>
              <a:t>They make writing more sophisticated.</a:t>
            </a:r>
          </a:p>
          <a:p>
            <a:r>
              <a:rPr lang="en-US" dirty="0" smtClean="0"/>
              <a:t>They help connect ideas.</a:t>
            </a:r>
          </a:p>
          <a:p>
            <a:r>
              <a:rPr lang="en-US" dirty="0" smtClean="0"/>
              <a:t>They show the relationship between ideas.</a:t>
            </a:r>
          </a:p>
          <a:p>
            <a:r>
              <a:rPr lang="en-US" dirty="0" smtClean="0"/>
              <a:t>They help writers achieve sentence variety</a:t>
            </a:r>
          </a:p>
          <a:p>
            <a:r>
              <a:rPr lang="en-US" dirty="0" smtClean="0"/>
              <a:t>They can help writers have more impact.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</TotalTime>
  <Words>235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Compound sentences</vt:lpstr>
      <vt:lpstr>Compound Sentences</vt:lpstr>
      <vt:lpstr>Types of compound sentences</vt:lpstr>
      <vt:lpstr>Type 1: Coordinating Conjunctions</vt:lpstr>
      <vt:lpstr>Compound sentences with Coordinating Conjunctions</vt:lpstr>
      <vt:lpstr>Compound Sentences with Semicolons</vt:lpstr>
      <vt:lpstr>Compound Sentences with Conjunctive Adverbs or Transitional Expressions</vt:lpstr>
      <vt:lpstr>Compound Sentences: Importance</vt:lpstr>
    </vt:vector>
  </TitlesOfParts>
  <Company>Lane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and Contrast</dc:title>
  <dc:creator>MitchellA</dc:creator>
  <cp:lastModifiedBy>MitchellA</cp:lastModifiedBy>
  <cp:revision>17</cp:revision>
  <dcterms:created xsi:type="dcterms:W3CDTF">2011-07-22T20:54:30Z</dcterms:created>
  <dcterms:modified xsi:type="dcterms:W3CDTF">2011-07-25T23:25:08Z</dcterms:modified>
</cp:coreProperties>
</file>